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11"/>
  </p:notesMasterIdLst>
  <p:handoutMasterIdLst>
    <p:handoutMasterId r:id="rId112"/>
  </p:handoutMasterIdLst>
  <p:sldIdLst>
    <p:sldId id="270" r:id="rId5"/>
    <p:sldId id="2147478092" r:id="rId6"/>
    <p:sldId id="2147478097" r:id="rId7"/>
    <p:sldId id="363" r:id="rId8"/>
    <p:sldId id="364" r:id="rId9"/>
    <p:sldId id="272" r:id="rId10"/>
    <p:sldId id="280" r:id="rId11"/>
    <p:sldId id="273" r:id="rId12"/>
    <p:sldId id="2147478096" r:id="rId13"/>
    <p:sldId id="2147478103" r:id="rId14"/>
    <p:sldId id="2147478094" r:id="rId15"/>
    <p:sldId id="274" r:id="rId16"/>
    <p:sldId id="275" r:id="rId17"/>
    <p:sldId id="276" r:id="rId18"/>
    <p:sldId id="323" r:id="rId19"/>
    <p:sldId id="277" r:id="rId20"/>
    <p:sldId id="278" r:id="rId21"/>
    <p:sldId id="294" r:id="rId22"/>
    <p:sldId id="295" r:id="rId23"/>
    <p:sldId id="296" r:id="rId24"/>
    <p:sldId id="279" r:id="rId25"/>
    <p:sldId id="281" r:id="rId26"/>
    <p:sldId id="282" r:id="rId27"/>
    <p:sldId id="298" r:id="rId28"/>
    <p:sldId id="324" r:id="rId29"/>
    <p:sldId id="283" r:id="rId30"/>
    <p:sldId id="284" r:id="rId31"/>
    <p:sldId id="286" r:id="rId32"/>
    <p:sldId id="287" r:id="rId33"/>
    <p:sldId id="288" r:id="rId34"/>
    <p:sldId id="290" r:id="rId35"/>
    <p:sldId id="291" r:id="rId36"/>
    <p:sldId id="292" r:id="rId37"/>
    <p:sldId id="2147478093" r:id="rId38"/>
    <p:sldId id="325" r:id="rId39"/>
    <p:sldId id="299" r:id="rId40"/>
    <p:sldId id="300" r:id="rId41"/>
    <p:sldId id="293" r:id="rId42"/>
    <p:sldId id="301" r:id="rId43"/>
    <p:sldId id="302" r:id="rId44"/>
    <p:sldId id="289"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2147478100" r:id="rId59"/>
    <p:sldId id="2147478101" r:id="rId60"/>
    <p:sldId id="2147478102" r:id="rId61"/>
    <p:sldId id="316" r:id="rId62"/>
    <p:sldId id="330" r:id="rId63"/>
    <p:sldId id="331" r:id="rId64"/>
    <p:sldId id="332" r:id="rId65"/>
    <p:sldId id="333" r:id="rId66"/>
    <p:sldId id="334" r:id="rId67"/>
    <p:sldId id="335" r:id="rId68"/>
    <p:sldId id="336" r:id="rId69"/>
    <p:sldId id="337" r:id="rId70"/>
    <p:sldId id="338" r:id="rId71"/>
    <p:sldId id="362" r:id="rId72"/>
    <p:sldId id="339" r:id="rId73"/>
    <p:sldId id="285" r:id="rId74"/>
    <p:sldId id="317" r:id="rId75"/>
    <p:sldId id="318" r:id="rId76"/>
    <p:sldId id="2147478099" r:id="rId77"/>
    <p:sldId id="320" r:id="rId78"/>
    <p:sldId id="319" r:id="rId79"/>
    <p:sldId id="321" r:id="rId80"/>
    <p:sldId id="327" r:id="rId81"/>
    <p:sldId id="328" r:id="rId82"/>
    <p:sldId id="329" r:id="rId83"/>
    <p:sldId id="322" r:id="rId84"/>
    <p:sldId id="340" r:id="rId85"/>
    <p:sldId id="341" r:id="rId86"/>
    <p:sldId id="2147478098" r:id="rId87"/>
    <p:sldId id="347" r:id="rId88"/>
    <p:sldId id="342" r:id="rId89"/>
    <p:sldId id="343" r:id="rId90"/>
    <p:sldId id="344" r:id="rId91"/>
    <p:sldId id="345" r:id="rId92"/>
    <p:sldId id="346" r:id="rId93"/>
    <p:sldId id="365"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2147478095" r:id="rId109"/>
    <p:sldId id="366" r:id="rId110"/>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2"/>
            <p14:sldId id="2147478097"/>
            <p14:sldId id="363"/>
            <p14:sldId id="364"/>
            <p14:sldId id="272"/>
            <p14:sldId id="280"/>
            <p14:sldId id="273"/>
            <p14:sldId id="2147478096"/>
            <p14:sldId id="2147478103"/>
            <p14:sldId id="2147478094"/>
            <p14:sldId id="274"/>
            <p14:sldId id="275"/>
            <p14:sldId id="276"/>
            <p14:sldId id="323"/>
            <p14:sldId id="277"/>
            <p14:sldId id="278"/>
            <p14:sldId id="294"/>
            <p14:sldId id="295"/>
            <p14:sldId id="296"/>
            <p14:sldId id="279"/>
            <p14:sldId id="281"/>
            <p14:sldId id="282"/>
            <p14:sldId id="298"/>
            <p14:sldId id="324"/>
            <p14:sldId id="283"/>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2147478100"/>
            <p14:sldId id="2147478101"/>
            <p14:sldId id="2147478102"/>
            <p14:sldId id="316"/>
            <p14:sldId id="330"/>
            <p14:sldId id="331"/>
            <p14:sldId id="332"/>
            <p14:sldId id="333"/>
            <p14:sldId id="334"/>
            <p14:sldId id="335"/>
            <p14:sldId id="336"/>
            <p14:sldId id="337"/>
            <p14:sldId id="338"/>
            <p14:sldId id="362"/>
            <p14:sldId id="339"/>
            <p14:sldId id="285"/>
            <p14:sldId id="317"/>
            <p14:sldId id="318"/>
            <p14:sldId id="2147478099"/>
            <p14:sldId id="320"/>
            <p14:sldId id="319"/>
            <p14:sldId id="321"/>
            <p14:sldId id="327"/>
            <p14:sldId id="328"/>
            <p14:sldId id="329"/>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359"/>
            <p14:sldId id="360"/>
            <p14:sldId id="361"/>
            <p14:sldId id="214747809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D22FA-F079-4177-9F2A-72ABF30B406A}" v="5" dt="2024-06-04T14:31:57.054"/>
    <p1510:client id="{1A8F4539-D995-4DDD-8498-B24177173B05}" v="4" dt="2024-06-05T06:49:40.770"/>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53" d="100"/>
          <a:sy n="53" d="100"/>
        </p:scale>
        <p:origin x="184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6-04T14:40:35.527" v="1027" actId="22"/>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addSp modSp">
        <pc:chgData name="yannick liekens" userId="72a266dfbeadb4a3" providerId="LiveId" clId="{08FD22FA-F079-4177-9F2A-72ABF30B406A}" dt="2024-06-04T14:31:44.299" v="909"/>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picChg chg="add">
          <ac:chgData name="yannick liekens" userId="72a266dfbeadb4a3" providerId="LiveId" clId="{08FD22FA-F079-4177-9F2A-72ABF30B406A}" dt="2024-06-04T14:31:44.299" v="909"/>
          <ac:picMkLst>
            <pc:docMk/>
            <pc:sldMk cId="501516229" sldId="315"/>
            <ac:picMk id="3" creationId="{9576B69B-7889-4B86-B281-33BE8F229A4D}"/>
          </ac:picMkLst>
        </pc:pic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modSp">
        <pc:chgData name="yannick liekens" userId="72a266dfbeadb4a3" providerId="LiveId" clId="{08FD22FA-F079-4177-9F2A-72ABF30B406A}" dt="2024-05-28T07:49:45.946" v="372"/>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sldChg>
      <pc:sldChg chg="modSp">
        <pc:chgData name="yannick liekens" userId="72a266dfbeadb4a3" providerId="LiveId" clId="{08FD22FA-F079-4177-9F2A-72ABF30B406A}" dt="2024-05-28T07:49:45.946" v="372"/>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modSp mod">
        <pc:chgData name="yannick liekens" userId="72a266dfbeadb4a3" providerId="LiveId" clId="{08FD22FA-F079-4177-9F2A-72ABF30B406A}" dt="2024-05-28T07:49:45.946" v="372"/>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5-28T07:49:45.946" v="372"/>
        <pc:sldMkLst>
          <pc:docMk/>
          <pc:sldMk cId="454397159" sldId="360"/>
        </pc:sldMkLst>
        <pc:spChg chg="mod">
          <ac:chgData name="yannick liekens" userId="72a266dfbeadb4a3" providerId="LiveId" clId="{08FD22FA-F079-4177-9F2A-72ABF30B406A}" dt="2024-05-28T07:49:45.946" v="372"/>
          <ac:spMkLst>
            <pc:docMk/>
            <pc:sldMk cId="454397159" sldId="360"/>
            <ac:spMk id="2" creationId="{3FE184EA-C8C5-408E-8804-901776E2B156}"/>
          </ac:spMkLst>
        </pc:spChg>
        <pc:spChg chg="mod">
          <ac:chgData name="yannick liekens" userId="72a266dfbeadb4a3" providerId="LiveId" clId="{08FD22FA-F079-4177-9F2A-72ABF30B406A}" dt="2024-05-28T07:49:45.946" v="372"/>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sldChg chg="addSp modSp new">
        <pc:chgData name="yannick liekens" userId="72a266dfbeadb4a3" providerId="LiveId" clId="{08FD22FA-F079-4177-9F2A-72ABF30B406A}" dt="2024-06-04T14:31:57.053" v="913" actId="14100"/>
        <pc:sldMkLst>
          <pc:docMk/>
          <pc:sldMk cId="2786156220" sldId="2147478100"/>
        </pc:sldMkLst>
        <pc:picChg chg="add mod">
          <ac:chgData name="yannick liekens" userId="72a266dfbeadb4a3" providerId="LiveId" clId="{08FD22FA-F079-4177-9F2A-72ABF30B406A}" dt="2024-06-04T14:31:57.053" v="913" actId="14100"/>
          <ac:picMkLst>
            <pc:docMk/>
            <pc:sldMk cId="2786156220" sldId="2147478100"/>
            <ac:picMk id="2050" creationId="{8DD4CF43-1612-66AE-CD37-3A56FA2DB41B}"/>
          </ac:picMkLst>
        </pc:picChg>
      </pc:sldChg>
      <pc:sldChg chg="modSp new mod">
        <pc:chgData name="yannick liekens" userId="72a266dfbeadb4a3" providerId="LiveId" clId="{08FD22FA-F079-4177-9F2A-72ABF30B406A}" dt="2024-06-04T14:32:28.666" v="1001" actId="5793"/>
        <pc:sldMkLst>
          <pc:docMk/>
          <pc:sldMk cId="4201504739" sldId="2147478101"/>
        </pc:sldMkLst>
        <pc:spChg chg="mod">
          <ac:chgData name="yannick liekens" userId="72a266dfbeadb4a3" providerId="LiveId" clId="{08FD22FA-F079-4177-9F2A-72ABF30B406A}" dt="2024-06-04T14:32:10.941" v="930" actId="20577"/>
          <ac:spMkLst>
            <pc:docMk/>
            <pc:sldMk cId="4201504739" sldId="2147478101"/>
            <ac:spMk id="2" creationId="{A2AC02A2-33B0-1996-BF00-98034EC84901}"/>
          </ac:spMkLst>
        </pc:spChg>
        <pc:spChg chg="mod">
          <ac:chgData name="yannick liekens" userId="72a266dfbeadb4a3" providerId="LiveId" clId="{08FD22FA-F079-4177-9F2A-72ABF30B406A}" dt="2024-06-04T14:32:28.666" v="1001" actId="5793"/>
          <ac:spMkLst>
            <pc:docMk/>
            <pc:sldMk cId="4201504739" sldId="2147478101"/>
            <ac:spMk id="3" creationId="{BCF795BE-2FDE-FDCE-81BD-4FF325F7589D}"/>
          </ac:spMkLst>
        </pc:spChg>
      </pc:sldChg>
      <pc:sldChg chg="addSp delSp modSp new mod">
        <pc:chgData name="yannick liekens" userId="72a266dfbeadb4a3" providerId="LiveId" clId="{08FD22FA-F079-4177-9F2A-72ABF30B406A}" dt="2024-06-04T14:40:35.527" v="1027" actId="22"/>
        <pc:sldMkLst>
          <pc:docMk/>
          <pc:sldMk cId="3641287329" sldId="2147478102"/>
        </pc:sldMkLst>
        <pc:spChg chg="mod">
          <ac:chgData name="yannick liekens" userId="72a266dfbeadb4a3" providerId="LiveId" clId="{08FD22FA-F079-4177-9F2A-72ABF30B406A}" dt="2024-06-04T14:35:03.180" v="1026" actId="20577"/>
          <ac:spMkLst>
            <pc:docMk/>
            <pc:sldMk cId="3641287329" sldId="2147478102"/>
            <ac:spMk id="2" creationId="{F8CA3F5D-240A-ACE5-669C-8D9BBB7094C9}"/>
          </ac:spMkLst>
        </pc:spChg>
        <pc:spChg chg="del">
          <ac:chgData name="yannick liekens" userId="72a266dfbeadb4a3" providerId="LiveId" clId="{08FD22FA-F079-4177-9F2A-72ABF30B406A}" dt="2024-06-04T14:40:35.527" v="1027" actId="22"/>
          <ac:spMkLst>
            <pc:docMk/>
            <pc:sldMk cId="3641287329" sldId="2147478102"/>
            <ac:spMk id="3" creationId="{EC8140E5-21A2-6979-EA8D-304DF9157ABE}"/>
          </ac:spMkLst>
        </pc:spChg>
        <pc:picChg chg="add mod ord">
          <ac:chgData name="yannick liekens" userId="72a266dfbeadb4a3" providerId="LiveId" clId="{08FD22FA-F079-4177-9F2A-72ABF30B406A}" dt="2024-06-04T14:40:35.527" v="1027" actId="22"/>
          <ac:picMkLst>
            <pc:docMk/>
            <pc:sldMk cId="3641287329" sldId="2147478102"/>
            <ac:picMk id="5" creationId="{13BEBA99-7B2A-4619-1AB5-A32DEC6F6C4D}"/>
          </ac:picMkLst>
        </pc:picChg>
      </pc:sldChg>
    </pc:docChg>
  </pc:docChgLst>
  <pc:docChgLst>
    <pc:chgData name="yannick liekens" userId="72a266dfbeadb4a3" providerId="LiveId" clId="{1A8F4539-D995-4DDD-8498-B24177173B05}"/>
    <pc:docChg chg="undo custSel addSld delSld modSld sldOrd modSection">
      <pc:chgData name="yannick liekens" userId="72a266dfbeadb4a3" providerId="LiveId" clId="{1A8F4539-D995-4DDD-8498-B24177173B05}" dt="2024-06-05T07:06:52.248" v="1315" actId="27636"/>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pc:chgData name="yannick liekens" userId="72a266dfbeadb4a3" providerId="LiveId" clId="{1A8F4539-D995-4DDD-8498-B24177173B05}" dt="2024-06-02T08:42:22.917" v="22" actId="20577"/>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ord">
        <pc:chgData name="yannick liekens" userId="72a266dfbeadb4a3" providerId="LiveId" clId="{1A8F4539-D995-4DDD-8498-B24177173B05}" dt="2024-06-05T06:48:08.958" v="1196"/>
        <pc:sldMkLst>
          <pc:docMk/>
          <pc:sldMk cId="42889869" sldId="2147478092"/>
        </pc:sldMkLst>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5T06:51:09.944" v="1303"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5T06:51:09.944" v="1303"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5T07:06:52.248" v="1315" actId="27636"/>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5T07:06:52.248" v="1315" actId="27636"/>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sldChg chg="addSp delSp modSp new mod">
        <pc:chgData name="yannick liekens" userId="72a266dfbeadb4a3" providerId="LiveId" clId="{1A8F4539-D995-4DDD-8498-B24177173B05}" dt="2024-06-05T06:50:30.283" v="1244" actId="20577"/>
        <pc:sldMkLst>
          <pc:docMk/>
          <pc:sldMk cId="1739857456" sldId="2147478103"/>
        </pc:sldMkLst>
        <pc:spChg chg="mod">
          <ac:chgData name="yannick liekens" userId="72a266dfbeadb4a3" providerId="LiveId" clId="{1A8F4539-D995-4DDD-8498-B24177173B05}" dt="2024-06-05T06:50:30.283" v="1244" actId="20577"/>
          <ac:spMkLst>
            <pc:docMk/>
            <pc:sldMk cId="1739857456" sldId="2147478103"/>
            <ac:spMk id="2" creationId="{EFDBE2AD-50C6-429C-1C12-C77F22C0C419}"/>
          </ac:spMkLst>
        </pc:spChg>
        <pc:spChg chg="del">
          <ac:chgData name="yannick liekens" userId="72a266dfbeadb4a3" providerId="LiveId" clId="{1A8F4539-D995-4DDD-8498-B24177173B05}" dt="2024-06-05T06:50:00.690" v="1201" actId="22"/>
          <ac:spMkLst>
            <pc:docMk/>
            <pc:sldMk cId="1739857456" sldId="2147478103"/>
            <ac:spMk id="3" creationId="{6E9A4198-6077-8F10-A264-26F438915406}"/>
          </ac:spMkLst>
        </pc:spChg>
        <pc:spChg chg="del mod">
          <ac:chgData name="yannick liekens" userId="72a266dfbeadb4a3" providerId="LiveId" clId="{1A8F4539-D995-4DDD-8498-B24177173B05}" dt="2024-06-05T06:50:16.699" v="1204" actId="478"/>
          <ac:spMkLst>
            <pc:docMk/>
            <pc:sldMk cId="1739857456" sldId="2147478103"/>
            <ac:spMk id="4" creationId="{0A496426-6E2D-4B28-CA05-2F1E8ADB70FE}"/>
          </ac:spMkLst>
        </pc:spChg>
        <pc:spChg chg="add mod">
          <ac:chgData name="yannick liekens" userId="72a266dfbeadb4a3" providerId="LiveId" clId="{1A8F4539-D995-4DDD-8498-B24177173B05}" dt="2024-06-05T06:49:39.515" v="1200" actId="14100"/>
          <ac:spMkLst>
            <pc:docMk/>
            <pc:sldMk cId="1739857456" sldId="2147478103"/>
            <ac:spMk id="5" creationId="{A4F750B3-98BF-C99B-244A-20489473151F}"/>
          </ac:spMkLst>
        </pc:spChg>
        <pc:picChg chg="add mod ord">
          <ac:chgData name="yannick liekens" userId="72a266dfbeadb4a3" providerId="LiveId" clId="{1A8F4539-D995-4DDD-8498-B24177173B05}" dt="2024-06-05T06:50:24.483" v="1208" actId="1076"/>
          <ac:picMkLst>
            <pc:docMk/>
            <pc:sldMk cId="1739857456" sldId="2147478103"/>
            <ac:picMk id="7" creationId="{FB3264F0-AF9C-895F-557C-52F3CF907559}"/>
          </ac:picMkLst>
        </pc:pic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5/06/2024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5/06/2024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23</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30</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34</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43</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45</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51</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54</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56</a:t>
            </a:fld>
            <a:endParaRPr lang="nl-BE"/>
          </a:p>
        </p:txBody>
      </p:sp>
    </p:spTree>
    <p:extLst>
      <p:ext uri="{BB962C8B-B14F-4D97-AF65-F5344CB8AC3E}">
        <p14:creationId xmlns:p14="http://schemas.microsoft.com/office/powerpoint/2010/main" val="3683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127821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58</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61</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68</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72</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74</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Zie</a:t>
            </a:r>
            <a:r>
              <a:rPr lang="en-US" dirty="0"/>
              <a:t> </a:t>
            </a:r>
            <a:r>
              <a:rPr lang="en-US" dirty="0" err="1"/>
              <a:t>een</a:t>
            </a:r>
            <a:r>
              <a:rPr lang="en-US" dirty="0"/>
              <a:t> index </a:t>
            </a:r>
            <a:r>
              <a:rPr lang="en-US" dirty="0" err="1"/>
              <a:t>als</a:t>
            </a:r>
            <a:r>
              <a:rPr lang="en-US" dirty="0"/>
              <a:t> </a:t>
            </a:r>
            <a:r>
              <a:rPr lang="en-US" dirty="0" err="1"/>
              <a:t>een</a:t>
            </a:r>
            <a:r>
              <a:rPr lang="en-US" dirty="0"/>
              <a:t> </a:t>
            </a:r>
            <a:r>
              <a:rPr lang="en-US" dirty="0" err="1"/>
              <a:t>inhoudstabel</a:t>
            </a:r>
            <a:r>
              <a:rPr lang="en-US" dirty="0"/>
              <a:t> in </a:t>
            </a:r>
            <a:r>
              <a:rPr lang="en-US" dirty="0" err="1"/>
              <a:t>een</a:t>
            </a:r>
            <a:r>
              <a:rPr lang="en-US" dirty="0"/>
              <a:t> </a:t>
            </a:r>
            <a:r>
              <a:rPr lang="en-US" dirty="0" err="1"/>
              <a:t>boek</a:t>
            </a:r>
            <a:r>
              <a:rPr lang="en-US" dirty="0"/>
              <a:t> of </a:t>
            </a:r>
            <a:r>
              <a:rPr lang="en-US" dirty="0" err="1"/>
              <a:t>als</a:t>
            </a:r>
            <a:r>
              <a:rPr lang="en-US" dirty="0"/>
              <a:t> </a:t>
            </a:r>
            <a:r>
              <a:rPr lang="en-US" dirty="0" err="1"/>
              <a:t>een</a:t>
            </a:r>
            <a:r>
              <a:rPr lang="en-US" dirty="0"/>
              <a:t> </a:t>
            </a:r>
            <a:r>
              <a:rPr lang="en-US" dirty="0" err="1"/>
              <a:t>telefoonboek</a:t>
            </a:r>
            <a:r>
              <a:rPr lang="en-US" dirty="0"/>
              <a:t>.</a:t>
            </a:r>
          </a:p>
          <a:p>
            <a:r>
              <a:rPr lang="en-US" dirty="0" err="1"/>
              <a:t>Wanneer</a:t>
            </a:r>
            <a:r>
              <a:rPr lang="en-US" dirty="0"/>
              <a:t> je </a:t>
            </a:r>
            <a:r>
              <a:rPr lang="en-US" dirty="0" err="1"/>
              <a:t>een</a:t>
            </a:r>
            <a:r>
              <a:rPr lang="en-US" dirty="0"/>
              <a:t> </a:t>
            </a:r>
            <a:r>
              <a:rPr lang="en-US" dirty="0" err="1"/>
              <a:t>bepaalde</a:t>
            </a:r>
            <a:r>
              <a:rPr lang="en-US" dirty="0"/>
              <a:t> </a:t>
            </a:r>
            <a:r>
              <a:rPr lang="en-US" dirty="0" err="1"/>
              <a:t>pagina</a:t>
            </a:r>
            <a:r>
              <a:rPr lang="en-US" dirty="0"/>
              <a:t> </a:t>
            </a:r>
            <a:r>
              <a:rPr lang="en-US" dirty="0" err="1"/>
              <a:t>zoekt</a:t>
            </a:r>
            <a:r>
              <a:rPr lang="en-US" dirty="0"/>
              <a:t>, </a:t>
            </a:r>
            <a:r>
              <a:rPr lang="en-US" dirty="0" err="1"/>
              <a:t>kun</a:t>
            </a:r>
            <a:r>
              <a:rPr lang="en-US" dirty="0"/>
              <a:t> je in de </a:t>
            </a:r>
            <a:r>
              <a:rPr lang="en-US" dirty="0" err="1"/>
              <a:t>inhoudstabel</a:t>
            </a:r>
            <a:r>
              <a:rPr lang="en-US" dirty="0"/>
              <a:t> </a:t>
            </a:r>
            <a:r>
              <a:rPr lang="en-US" dirty="0" err="1"/>
              <a:t>gaan</a:t>
            </a:r>
            <a:r>
              <a:rPr lang="en-US" dirty="0"/>
              <a:t> </a:t>
            </a:r>
            <a:r>
              <a:rPr lang="en-US" dirty="0" err="1"/>
              <a:t>kijken</a:t>
            </a:r>
            <a:r>
              <a:rPr lang="en-US" dirty="0"/>
              <a:t> </a:t>
            </a:r>
            <a:r>
              <a:rPr lang="en-US" dirty="0" err="1"/>
              <a:t>waar</a:t>
            </a:r>
            <a:r>
              <a:rPr lang="en-US" dirty="0"/>
              <a:t> </a:t>
            </a:r>
            <a:r>
              <a:rPr lang="en-US" dirty="0" err="1"/>
              <a:t>deze</a:t>
            </a:r>
            <a:r>
              <a:rPr lang="en-US" dirty="0"/>
              <a:t> </a:t>
            </a:r>
            <a:r>
              <a:rPr lang="en-US" dirty="0" err="1"/>
              <a:t>zich</a:t>
            </a:r>
            <a:r>
              <a:rPr lang="en-US" dirty="0"/>
              <a:t> </a:t>
            </a:r>
            <a:r>
              <a:rPr lang="en-US" dirty="0" err="1"/>
              <a:t>ongeveer</a:t>
            </a:r>
            <a:r>
              <a:rPr lang="en-US" dirty="0"/>
              <a:t> </a:t>
            </a:r>
            <a:r>
              <a:rPr lang="en-US" dirty="0" err="1"/>
              <a:t>bevindt</a:t>
            </a:r>
            <a:r>
              <a:rPr lang="en-US" dirty="0"/>
              <a:t>. </a:t>
            </a:r>
          </a:p>
          <a:p>
            <a:r>
              <a:rPr lang="en-US" dirty="0" err="1"/>
              <a:t>Wanneer</a:t>
            </a:r>
            <a:r>
              <a:rPr lang="en-US" dirty="0"/>
              <a:t> je </a:t>
            </a:r>
            <a:r>
              <a:rPr lang="en-US" dirty="0" err="1"/>
              <a:t>iemand</a:t>
            </a:r>
            <a:r>
              <a:rPr lang="en-US" dirty="0"/>
              <a:t> </a:t>
            </a:r>
            <a:r>
              <a:rPr lang="en-US" dirty="0" err="1"/>
              <a:t>zoekt</a:t>
            </a:r>
            <a:r>
              <a:rPr lang="en-US" dirty="0"/>
              <a:t> van de </a:t>
            </a:r>
            <a:r>
              <a:rPr lang="en-US" dirty="0" err="1"/>
              <a:t>stad</a:t>
            </a:r>
            <a:r>
              <a:rPr lang="en-US" dirty="0"/>
              <a:t> </a:t>
            </a:r>
            <a:r>
              <a:rPr lang="en-US" dirty="0" err="1"/>
              <a:t>Hamont</a:t>
            </a:r>
            <a:r>
              <a:rPr lang="en-US" dirty="0"/>
              <a:t>, </a:t>
            </a:r>
            <a:r>
              <a:rPr lang="en-US" dirty="0" err="1"/>
              <a:t>zoek</a:t>
            </a:r>
            <a:r>
              <a:rPr lang="en-US" dirty="0"/>
              <a:t> je </a:t>
            </a:r>
            <a:r>
              <a:rPr lang="en-US" dirty="0" err="1"/>
              <a:t>eerst</a:t>
            </a:r>
            <a:r>
              <a:rPr lang="en-US" dirty="0"/>
              <a:t> </a:t>
            </a:r>
            <a:r>
              <a:rPr lang="en-US" dirty="0" err="1"/>
              <a:t>naar</a:t>
            </a:r>
            <a:r>
              <a:rPr lang="en-US" dirty="0"/>
              <a:t> </a:t>
            </a:r>
            <a:r>
              <a:rPr lang="en-US" dirty="0" err="1"/>
              <a:t>Hamont</a:t>
            </a:r>
            <a:r>
              <a:rPr lang="en-US" dirty="0"/>
              <a:t> </a:t>
            </a:r>
            <a:r>
              <a:rPr lang="en-US" dirty="0" err="1"/>
              <a:t>en</a:t>
            </a:r>
            <a:r>
              <a:rPr lang="en-US" dirty="0"/>
              <a:t> dan pas op </a:t>
            </a:r>
            <a:r>
              <a:rPr lang="en-US" dirty="0" err="1"/>
              <a:t>achternaam</a:t>
            </a:r>
            <a:r>
              <a:rPr lang="en-US" dirty="0"/>
              <a:t>.</a:t>
            </a:r>
          </a:p>
          <a:p>
            <a:endParaRPr lang="en-US" dirty="0"/>
          </a:p>
          <a:p>
            <a:r>
              <a:rPr lang="en-US" dirty="0" err="1"/>
              <a:t>Dit</a:t>
            </a:r>
            <a:r>
              <a:rPr lang="en-US" dirty="0"/>
              <a:t> </a:t>
            </a:r>
            <a:r>
              <a:rPr lang="en-US" dirty="0" err="1"/>
              <a:t>kun</a:t>
            </a:r>
            <a:r>
              <a:rPr lang="en-US" dirty="0"/>
              <a:t> je </a:t>
            </a:r>
            <a:r>
              <a:rPr lang="en-US" dirty="0" err="1"/>
              <a:t>een</a:t>
            </a:r>
            <a:r>
              <a:rPr lang="en-US" dirty="0"/>
              <a:t> </a:t>
            </a:r>
            <a:r>
              <a:rPr lang="en-US" dirty="0" err="1"/>
              <a:t>beetje</a:t>
            </a:r>
            <a:r>
              <a:rPr lang="en-US" dirty="0"/>
              <a:t> </a:t>
            </a:r>
            <a:r>
              <a:rPr lang="en-US" dirty="0" err="1"/>
              <a:t>vergelijken</a:t>
            </a:r>
            <a:r>
              <a:rPr lang="en-US" dirty="0"/>
              <a:t> </a:t>
            </a:r>
            <a:r>
              <a:rPr lang="en-US" dirty="0" err="1"/>
              <a:t>als</a:t>
            </a:r>
            <a:r>
              <a:rPr lang="en-US" dirty="0"/>
              <a:t> </a:t>
            </a:r>
            <a:r>
              <a:rPr lang="en-US" dirty="0" err="1"/>
              <a:t>een</a:t>
            </a:r>
            <a:r>
              <a:rPr lang="en-US" dirty="0"/>
              <a:t> index. </a:t>
            </a:r>
            <a:r>
              <a:rPr lang="en-US" dirty="0" err="1"/>
              <a:t>Wanneer</a:t>
            </a:r>
            <a:r>
              <a:rPr lang="en-US" dirty="0"/>
              <a:t> we </a:t>
            </a:r>
            <a:r>
              <a:rPr lang="en-US" dirty="0" err="1"/>
              <a:t>vergelijken</a:t>
            </a:r>
            <a:r>
              <a:rPr lang="en-US" dirty="0"/>
              <a:t> met </a:t>
            </a:r>
            <a:r>
              <a:rPr lang="en-US" dirty="0" err="1"/>
              <a:t>een</a:t>
            </a:r>
            <a:r>
              <a:rPr lang="en-US" dirty="0"/>
              <a:t> </a:t>
            </a:r>
            <a:r>
              <a:rPr lang="en-US" dirty="0" err="1"/>
              <a:t>inhoudstabel</a:t>
            </a:r>
            <a:r>
              <a:rPr lang="en-US" dirty="0"/>
              <a:t> van </a:t>
            </a:r>
            <a:r>
              <a:rPr lang="en-US" dirty="0" err="1"/>
              <a:t>een</a:t>
            </a:r>
            <a:r>
              <a:rPr lang="en-US" dirty="0"/>
              <a:t> </a:t>
            </a:r>
            <a:r>
              <a:rPr lang="en-US" dirty="0" err="1"/>
              <a:t>boek</a:t>
            </a:r>
            <a:r>
              <a:rPr lang="en-US" dirty="0"/>
              <a:t>, </a:t>
            </a:r>
            <a:r>
              <a:rPr lang="en-US" dirty="0" err="1"/>
              <a:t>deze</a:t>
            </a:r>
            <a:r>
              <a:rPr lang="en-US" dirty="0"/>
              <a:t> </a:t>
            </a:r>
            <a:r>
              <a:rPr lang="en-US" dirty="0" err="1"/>
              <a:t>wordt</a:t>
            </a:r>
            <a:r>
              <a:rPr lang="en-US" dirty="0"/>
              <a:t> nooit </a:t>
            </a:r>
            <a:r>
              <a:rPr lang="en-US" dirty="0" err="1"/>
              <a:t>aangepast</a:t>
            </a:r>
            <a:r>
              <a:rPr lang="en-US" dirty="0"/>
              <a:t>. De </a:t>
            </a:r>
            <a:r>
              <a:rPr lang="en-US" dirty="0" err="1"/>
              <a:t>pagina’s</a:t>
            </a:r>
            <a:r>
              <a:rPr lang="en-US" dirty="0"/>
              <a:t> </a:t>
            </a:r>
            <a:r>
              <a:rPr lang="en-US" dirty="0" err="1"/>
              <a:t>blijven</a:t>
            </a:r>
            <a:r>
              <a:rPr lang="en-US" dirty="0"/>
              <a:t> op </a:t>
            </a:r>
            <a:r>
              <a:rPr lang="en-US" dirty="0" err="1"/>
              <a:t>dezelfde</a:t>
            </a:r>
            <a:r>
              <a:rPr lang="en-US" dirty="0"/>
              <a:t> </a:t>
            </a:r>
            <a:r>
              <a:rPr lang="en-US" dirty="0" err="1"/>
              <a:t>plaats</a:t>
            </a:r>
            <a:r>
              <a:rPr lang="en-US" dirty="0"/>
              <a:t> </a:t>
            </a:r>
            <a:r>
              <a:rPr lang="en-US" dirty="0" err="1"/>
              <a:t>staan</a:t>
            </a:r>
            <a:r>
              <a:rPr lang="en-US" dirty="0"/>
              <a:t> </a:t>
            </a:r>
            <a:r>
              <a:rPr lang="en-US" dirty="0" err="1"/>
              <a:t>en</a:t>
            </a:r>
            <a:r>
              <a:rPr lang="en-US" dirty="0"/>
              <a:t> de </a:t>
            </a:r>
            <a:r>
              <a:rPr lang="en-US" dirty="0" err="1"/>
              <a:t>inhoudstabel</a:t>
            </a:r>
            <a:r>
              <a:rPr lang="en-US" dirty="0"/>
              <a:t> </a:t>
            </a:r>
            <a:r>
              <a:rPr lang="en-US" dirty="0" err="1"/>
              <a:t>hoeft</a:t>
            </a:r>
            <a:r>
              <a:rPr lang="en-US" dirty="0"/>
              <a:t> </a:t>
            </a:r>
            <a:r>
              <a:rPr lang="en-US" dirty="0" err="1"/>
              <a:t>dus</a:t>
            </a:r>
            <a:r>
              <a:rPr lang="en-US" dirty="0"/>
              <a:t> nooit </a:t>
            </a:r>
            <a:r>
              <a:rPr lang="en-US" dirty="0" err="1"/>
              <a:t>aangepast</a:t>
            </a:r>
            <a:r>
              <a:rPr lang="en-US" dirty="0"/>
              <a:t> </a:t>
            </a:r>
            <a:r>
              <a:rPr lang="en-US" dirty="0" err="1"/>
              <a:t>te</a:t>
            </a:r>
            <a:r>
              <a:rPr lang="en-US" dirty="0"/>
              <a:t> </a:t>
            </a:r>
            <a:r>
              <a:rPr lang="en-US" dirty="0" err="1"/>
              <a:t>worden</a:t>
            </a:r>
            <a:r>
              <a:rPr lang="en-US" dirty="0"/>
              <a:t>.</a:t>
            </a:r>
          </a:p>
          <a:p>
            <a:r>
              <a:rPr lang="en-US" dirty="0" err="1"/>
              <a:t>Een</a:t>
            </a:r>
            <a:r>
              <a:rPr lang="en-US" dirty="0"/>
              <a:t> </a:t>
            </a:r>
            <a:r>
              <a:rPr lang="en-US" dirty="0" err="1"/>
              <a:t>telefoonboek</a:t>
            </a:r>
            <a:r>
              <a:rPr lang="en-US" dirty="0"/>
              <a:t> </a:t>
            </a:r>
            <a:r>
              <a:rPr lang="en-US" dirty="0" err="1"/>
              <a:t>krijgt</a:t>
            </a:r>
            <a:r>
              <a:rPr lang="en-US" dirty="0"/>
              <a:t> </a:t>
            </a:r>
            <a:r>
              <a:rPr lang="en-US" dirty="0" err="1"/>
              <a:t>ieder</a:t>
            </a:r>
            <a:r>
              <a:rPr lang="en-US" dirty="0"/>
              <a:t> </a:t>
            </a:r>
            <a:r>
              <a:rPr lang="en-US" dirty="0" err="1"/>
              <a:t>paar</a:t>
            </a:r>
            <a:r>
              <a:rPr lang="en-US" dirty="0"/>
              <a:t> </a:t>
            </a:r>
            <a:r>
              <a:rPr lang="en-US" dirty="0" err="1"/>
              <a:t>jaar</a:t>
            </a:r>
            <a:r>
              <a:rPr lang="en-US" dirty="0"/>
              <a:t> </a:t>
            </a:r>
            <a:r>
              <a:rPr lang="en-US" dirty="0" err="1"/>
              <a:t>een</a:t>
            </a:r>
            <a:r>
              <a:rPr lang="en-US" dirty="0"/>
              <a:t> update met </a:t>
            </a:r>
            <a:r>
              <a:rPr lang="en-US" dirty="0" err="1"/>
              <a:t>nieuwe</a:t>
            </a:r>
            <a:r>
              <a:rPr lang="en-US" dirty="0"/>
              <a:t> </a:t>
            </a:r>
            <a:r>
              <a:rPr lang="en-US" dirty="0" err="1"/>
              <a:t>gegevens</a:t>
            </a:r>
            <a:r>
              <a:rPr lang="en-US" dirty="0"/>
              <a:t>, </a:t>
            </a:r>
            <a:r>
              <a:rPr lang="en-US" dirty="0" err="1"/>
              <a:t>ook</a:t>
            </a:r>
            <a:r>
              <a:rPr lang="en-US" dirty="0"/>
              <a:t> de index </a:t>
            </a:r>
            <a:r>
              <a:rPr lang="en-US" dirty="0" err="1"/>
              <a:t>zal</a:t>
            </a:r>
            <a:r>
              <a:rPr lang="en-US" dirty="0"/>
              <a:t> dan </a:t>
            </a:r>
            <a:r>
              <a:rPr lang="en-US" dirty="0" err="1"/>
              <a:t>geupdate</a:t>
            </a:r>
            <a:r>
              <a:rPr lang="en-US" dirty="0"/>
              <a:t> </a:t>
            </a:r>
            <a:r>
              <a:rPr lang="en-US" dirty="0" err="1"/>
              <a:t>zijn</a:t>
            </a:r>
            <a:r>
              <a:rPr lang="en-US" dirty="0"/>
              <a:t>.</a:t>
            </a:r>
          </a:p>
          <a:p>
            <a:endParaRPr lang="en-US" dirty="0"/>
          </a:p>
          <a:p>
            <a:r>
              <a:rPr lang="en-US" dirty="0"/>
              <a:t>In SQL </a:t>
            </a:r>
            <a:r>
              <a:rPr lang="en-US" dirty="0" err="1"/>
              <a:t>gaat</a:t>
            </a:r>
            <a:r>
              <a:rPr lang="en-US" dirty="0"/>
              <a:t> </a:t>
            </a:r>
            <a:r>
              <a:rPr lang="en-US" dirty="0" err="1"/>
              <a:t>alles</a:t>
            </a:r>
            <a:r>
              <a:rPr lang="en-US" dirty="0"/>
              <a:t> </a:t>
            </a:r>
            <a:r>
              <a:rPr lang="en-US" dirty="0" err="1"/>
              <a:t>een</a:t>
            </a:r>
            <a:r>
              <a:rPr lang="en-US" dirty="0"/>
              <a:t> </a:t>
            </a:r>
            <a:r>
              <a:rPr lang="en-US" dirty="0" err="1"/>
              <a:t>beetje</a:t>
            </a:r>
            <a:r>
              <a:rPr lang="en-US" dirty="0"/>
              <a:t> </a:t>
            </a:r>
            <a:r>
              <a:rPr lang="en-US" dirty="0" err="1"/>
              <a:t>sneller</a:t>
            </a:r>
            <a:r>
              <a:rPr lang="en-US" dirty="0"/>
              <a:t>. </a:t>
            </a:r>
            <a:r>
              <a:rPr lang="en-US" dirty="0" err="1"/>
              <a:t>Afhankelijk</a:t>
            </a:r>
            <a:r>
              <a:rPr lang="en-US" dirty="0"/>
              <a:t> van de database </a:t>
            </a:r>
            <a:r>
              <a:rPr lang="en-US" dirty="0" err="1"/>
              <a:t>worden</a:t>
            </a:r>
            <a:r>
              <a:rPr lang="en-US" dirty="0"/>
              <a:t> </a:t>
            </a:r>
            <a:r>
              <a:rPr lang="en-US" dirty="0" err="1"/>
              <a:t>indexen</a:t>
            </a:r>
            <a:r>
              <a:rPr lang="en-US" dirty="0"/>
              <a:t> </a:t>
            </a:r>
            <a:r>
              <a:rPr lang="en-US" dirty="0" err="1"/>
              <a:t>dagelijks</a:t>
            </a:r>
            <a:r>
              <a:rPr lang="en-US" dirty="0"/>
              <a:t> of </a:t>
            </a:r>
            <a:r>
              <a:rPr lang="en-US" dirty="0" err="1"/>
              <a:t>wekelijks</a:t>
            </a:r>
            <a:r>
              <a:rPr lang="en-US" dirty="0"/>
              <a:t> </a:t>
            </a:r>
            <a:r>
              <a:rPr lang="en-US" dirty="0" err="1"/>
              <a:t>opnieuw</a:t>
            </a:r>
            <a:r>
              <a:rPr lang="en-US" dirty="0"/>
              <a:t> </a:t>
            </a:r>
            <a:r>
              <a:rPr lang="en-US" dirty="0" err="1"/>
              <a:t>opgebouwd</a:t>
            </a:r>
            <a:r>
              <a:rPr lang="en-US" dirty="0"/>
              <a:t>. </a:t>
            </a:r>
          </a:p>
          <a:p>
            <a:pPr marL="171450" indent="-171450">
              <a:buFontTx/>
              <a:buChar char="-"/>
            </a:pPr>
            <a:r>
              <a:rPr lang="en-US" dirty="0"/>
              <a:t>Page splits</a:t>
            </a:r>
          </a:p>
          <a:p>
            <a:pPr marL="171450" indent="-171450">
              <a:buFontTx/>
              <a:buChar char="-"/>
            </a:pPr>
            <a:r>
              <a:rPr lang="en-US" dirty="0" err="1"/>
              <a:t>Fragmentatie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77</a:t>
            </a:fld>
            <a:endParaRPr lang="nl-BE"/>
          </a:p>
        </p:txBody>
      </p:sp>
    </p:spTree>
    <p:extLst>
      <p:ext uri="{BB962C8B-B14F-4D97-AF65-F5344CB8AC3E}">
        <p14:creationId xmlns:p14="http://schemas.microsoft.com/office/powerpoint/2010/main" val="1231785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80</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83</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3</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85</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86</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87</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90</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93</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100</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102</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105</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106</a:t>
            </a:fld>
            <a:endParaRPr lang="nl-BE"/>
          </a:p>
        </p:txBody>
      </p:sp>
    </p:spTree>
    <p:extLst>
      <p:ext uri="{BB962C8B-B14F-4D97-AF65-F5344CB8AC3E}">
        <p14:creationId xmlns:p14="http://schemas.microsoft.com/office/powerpoint/2010/main" val="43427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5</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11</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17</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E2AD-50C6-429C-1C12-C77F22C0C419}"/>
              </a:ext>
            </a:extLst>
          </p:cNvPr>
          <p:cNvSpPr>
            <a:spLocks noGrp="1"/>
          </p:cNvSpPr>
          <p:nvPr>
            <p:ph type="title"/>
          </p:nvPr>
        </p:nvSpPr>
        <p:spPr/>
        <p:txBody>
          <a:bodyPr/>
          <a:lstStyle/>
          <a:p>
            <a:r>
              <a:rPr lang="fr-BE" dirty="0"/>
              <a:t>Intelligent </a:t>
            </a:r>
            <a:r>
              <a:rPr lang="fr-BE" dirty="0" err="1"/>
              <a:t>query</a:t>
            </a:r>
            <a:r>
              <a:rPr lang="fr-BE" dirty="0"/>
              <a:t> </a:t>
            </a:r>
            <a:r>
              <a:rPr lang="fr-BE" dirty="0" err="1"/>
              <a:t>processing</a:t>
            </a:r>
            <a:r>
              <a:rPr lang="fr-BE" dirty="0"/>
              <a:t> suite</a:t>
            </a:r>
            <a:endParaRPr lang="en-BE" dirty="0"/>
          </a:p>
        </p:txBody>
      </p:sp>
      <p:pic>
        <p:nvPicPr>
          <p:cNvPr id="7" name="Content Placeholder 6">
            <a:extLst>
              <a:ext uri="{FF2B5EF4-FFF2-40B4-BE49-F238E27FC236}">
                <a16:creationId xmlns:a16="http://schemas.microsoft.com/office/drawing/2014/main" id="{FB3264F0-AF9C-895F-557C-52F3CF907559}"/>
              </a:ext>
            </a:extLst>
          </p:cNvPr>
          <p:cNvPicPr>
            <a:picLocks noGrp="1" noChangeAspect="1"/>
          </p:cNvPicPr>
          <p:nvPr>
            <p:ph idx="1"/>
          </p:nvPr>
        </p:nvPicPr>
        <p:blipFill>
          <a:blip r:embed="rId2"/>
          <a:stretch>
            <a:fillRect/>
          </a:stretch>
        </p:blipFill>
        <p:spPr>
          <a:xfrm>
            <a:off x="1240971" y="1124744"/>
            <a:ext cx="9710058" cy="5308309"/>
          </a:xfrm>
        </p:spPr>
      </p:pic>
    </p:spTree>
    <p:extLst>
      <p:ext uri="{BB962C8B-B14F-4D97-AF65-F5344CB8AC3E}">
        <p14:creationId xmlns:p14="http://schemas.microsoft.com/office/powerpoint/2010/main" val="173985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doooo?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lnSpcReduction="10000"/>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endParaRPr lang="nl-BE" dirty="0"/>
          </a:p>
          <a:p>
            <a:r>
              <a:rPr lang="nl-BE" dirty="0"/>
              <a:t>Which of these works the best for our example?</a:t>
            </a:r>
          </a:p>
        </p:txBody>
      </p:sp>
    </p:spTree>
    <p:extLst>
      <p:ext uri="{BB962C8B-B14F-4D97-AF65-F5344CB8AC3E}">
        <p14:creationId xmlns:p14="http://schemas.microsoft.com/office/powerpoint/2010/main" val="4543971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r>
              <a:rPr lang="en-GB" dirty="0"/>
              <a:t>RCSI </a:t>
            </a:r>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nchor="ctr">
            <a:normAutofit/>
          </a:bodyPr>
          <a:lstStyle/>
          <a:p>
            <a:r>
              <a:rPr lang="en-US" dirty="0"/>
              <a:t>What’s to come?</a:t>
            </a:r>
            <a:endParaRPr lang="en-BE" dirty="0"/>
          </a:p>
        </p:txBody>
      </p:sp>
      <p:pic>
        <p:nvPicPr>
          <p:cNvPr id="1028" name="Picture 4" descr="SQL Server 2022 Public Preview is here!">
            <a:extLst>
              <a:ext uri="{FF2B5EF4-FFF2-40B4-BE49-F238E27FC236}">
                <a16:creationId xmlns:a16="http://schemas.microsoft.com/office/drawing/2014/main" id="{484AF807-B36F-3927-0490-29DA1397A9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9208" y="1268760"/>
            <a:ext cx="9473583" cy="5328890"/>
          </a:xfrm>
          <a:prstGeom prst="rect">
            <a:avLst/>
          </a:prstGeom>
          <a:solidFill>
            <a:srgbClr val="FFFFFF"/>
          </a:solidFill>
        </p:spPr>
      </p:pic>
    </p:spTree>
    <p:extLst>
      <p:ext uri="{BB962C8B-B14F-4D97-AF65-F5344CB8AC3E}">
        <p14:creationId xmlns:p14="http://schemas.microsoft.com/office/powerpoint/2010/main" val="1882274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r>
              <a:rPr lang="fr-BE" dirty="0"/>
              <a:t>Do </a:t>
            </a:r>
            <a:r>
              <a:rPr lang="fr-BE" dirty="0" err="1"/>
              <a:t>you</a:t>
            </a:r>
            <a:r>
              <a:rPr lang="fr-BE" dirty="0"/>
              <a:t> </a:t>
            </a:r>
            <a:r>
              <a:rPr lang="fr-BE" dirty="0" err="1"/>
              <a:t>need</a:t>
            </a:r>
            <a:r>
              <a:rPr lang="fr-BE" dirty="0"/>
              <a:t> an </a:t>
            </a:r>
            <a:r>
              <a:rPr lang="fr-BE" dirty="0" err="1"/>
              <a:t>inventory</a:t>
            </a:r>
            <a:r>
              <a:rPr lang="fr-BE" dirty="0"/>
              <a:t>?</a:t>
            </a:r>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Want to follow?</a:t>
            </a:r>
          </a:p>
        </p:txBody>
      </p:sp>
      <p:sp>
        <p:nvSpPr>
          <p:cNvPr id="5" name="Subtitle 4"/>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nl-BE" dirty="0"/>
              <a:t>Download the stack overflow data: </a:t>
            </a:r>
            <a:r>
              <a:rPr lang="en-US" dirty="0">
                <a:hlinkClick r:id="rId3"/>
              </a:rPr>
              <a:t>Download the Current Stack Overflow Database for Free (2021-02) - Brent </a:t>
            </a:r>
            <a:r>
              <a:rPr lang="en-US" dirty="0" err="1">
                <a:hlinkClick r:id="rId3"/>
              </a:rPr>
              <a:t>Ozar</a:t>
            </a:r>
            <a:r>
              <a:rPr lang="en-US" dirty="0">
                <a:hlinkClick r:id="rId3"/>
              </a:rPr>
              <a:t> Unlimited®</a:t>
            </a:r>
            <a:endParaRPr lang="en-US" dirty="0"/>
          </a:p>
          <a:p>
            <a:pPr marL="342900" indent="-342900" algn="l">
              <a:buFont typeface="Arial" panose="020B0604020202020204" pitchFamily="34" charset="0"/>
              <a:buChar char="•"/>
            </a:pPr>
            <a:r>
              <a:rPr lang="en-US" dirty="0"/>
              <a:t>Download SSMS : https://learn.microsoft.com/en-us/sql/ssms/download-sql-server-management-studio-ssms?view=sql-server-ver16</a:t>
            </a:r>
          </a:p>
          <a:p>
            <a:pPr marL="342900" indent="-342900" algn="l">
              <a:buFont typeface="Arial" panose="020B0604020202020204" pitchFamily="34" charset="0"/>
              <a:buChar char="•"/>
            </a:pPr>
            <a:r>
              <a:rPr lang="en-US" dirty="0"/>
              <a:t>Download SQL Server </a:t>
            </a:r>
            <a:r>
              <a:rPr lang="en-US"/>
              <a:t>developer : https://www.microsoft.com/en-us/sql-server/sql-server-downloads</a:t>
            </a:r>
            <a:endParaRPr lang="en-US" dirty="0"/>
          </a:p>
          <a:p>
            <a:pPr marL="342900" indent="-342900" algn="l">
              <a:buFont typeface="Arial" panose="020B0604020202020204" pitchFamily="34" charset="0"/>
              <a:buChar char="•"/>
            </a:pPr>
            <a:r>
              <a:rPr lang="en-US" dirty="0"/>
              <a:t>Download files from </a:t>
            </a:r>
            <a:r>
              <a:rPr lang="en-US" dirty="0" err="1"/>
              <a:t>github</a:t>
            </a:r>
            <a:r>
              <a:rPr lang="en-US" dirty="0"/>
              <a:t> </a:t>
            </a:r>
            <a:r>
              <a:rPr lang="en-US" dirty="0" err="1">
                <a:hlinkClick r:id="rId4"/>
              </a:rPr>
              <a:t>YannickLiekens</a:t>
            </a:r>
            <a:r>
              <a:rPr lang="en-US" dirty="0">
                <a:hlinkClick r:id="rId4"/>
              </a:rPr>
              <a:t>/</a:t>
            </a:r>
            <a:r>
              <a:rPr lang="en-US" dirty="0" err="1">
                <a:hlinkClick r:id="rId4"/>
              </a:rPr>
              <a:t>DBATraining</a:t>
            </a:r>
            <a:r>
              <a:rPr lang="en-US" dirty="0">
                <a:hlinkClick r:id="rId4"/>
              </a:rPr>
              <a:t> (github.com)</a:t>
            </a:r>
            <a:endParaRPr lang="nl-BE" dirty="0"/>
          </a:p>
        </p:txBody>
      </p:sp>
    </p:spTree>
    <p:extLst>
      <p:ext uri="{BB962C8B-B14F-4D97-AF65-F5344CB8AC3E}">
        <p14:creationId xmlns:p14="http://schemas.microsoft.com/office/powerpoint/2010/main" val="295607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dirty="0"/>
              <a:t>SID IS VERY IMPORTANT</a:t>
            </a:r>
            <a:endParaRPr lang="en-BE" dirty="0"/>
          </a:p>
        </p:txBody>
      </p:sp>
    </p:spTree>
    <p:extLst>
      <p:ext uri="{BB962C8B-B14F-4D97-AF65-F5344CB8AC3E}">
        <p14:creationId xmlns:p14="http://schemas.microsoft.com/office/powerpoint/2010/main" val="2653809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58E0-D713-A0A7-38AB-FE655974653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93853698-7602-85D0-3C94-C8AEB7FF9D7D}"/>
              </a:ext>
            </a:extLst>
          </p:cNvPr>
          <p:cNvSpPr>
            <a:spLocks noGrp="1"/>
          </p:cNvSpPr>
          <p:nvPr>
            <p:ph idx="1"/>
          </p:nvPr>
        </p:nvSpPr>
        <p:spPr/>
        <p:txBody>
          <a:bodyPr/>
          <a:lstStyle/>
          <a:p>
            <a:endParaRPr lang="en-BE" dirty="0"/>
          </a:p>
        </p:txBody>
      </p:sp>
      <p:pic>
        <p:nvPicPr>
          <p:cNvPr id="2050" name="Picture 2" descr="12,054 Watching You Images, Stock Photos, 3D objects ...">
            <a:extLst>
              <a:ext uri="{FF2B5EF4-FFF2-40B4-BE49-F238E27FC236}">
                <a16:creationId xmlns:a16="http://schemas.microsoft.com/office/drawing/2014/main" id="{8DD4CF43-1612-66AE-CD37-3A56FA2DB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6885"/>
            <a:ext cx="5634317" cy="60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02A2-33B0-1996-BF00-98034EC84901}"/>
              </a:ext>
            </a:extLst>
          </p:cNvPr>
          <p:cNvSpPr>
            <a:spLocks noGrp="1"/>
          </p:cNvSpPr>
          <p:nvPr>
            <p:ph type="title"/>
          </p:nvPr>
        </p:nvSpPr>
        <p:spPr/>
        <p:txBody>
          <a:bodyPr/>
          <a:lstStyle/>
          <a:p>
            <a:r>
              <a:rPr lang="en-GB" dirty="0"/>
              <a:t>SQL Server audit</a:t>
            </a:r>
            <a:endParaRPr lang="en-BE" dirty="0"/>
          </a:p>
        </p:txBody>
      </p:sp>
      <p:sp>
        <p:nvSpPr>
          <p:cNvPr id="3" name="Content Placeholder 2">
            <a:extLst>
              <a:ext uri="{FF2B5EF4-FFF2-40B4-BE49-F238E27FC236}">
                <a16:creationId xmlns:a16="http://schemas.microsoft.com/office/drawing/2014/main" id="{BCF795BE-2FDE-FDCE-81BD-4FF325F7589D}"/>
              </a:ext>
            </a:extLst>
          </p:cNvPr>
          <p:cNvSpPr>
            <a:spLocks noGrp="1"/>
          </p:cNvSpPr>
          <p:nvPr>
            <p:ph idx="1"/>
          </p:nvPr>
        </p:nvSpPr>
        <p:spPr>
          <a:xfrm>
            <a:off x="838200" y="1731029"/>
            <a:ext cx="10515600" cy="4351338"/>
          </a:xfrm>
        </p:spPr>
        <p:txBody>
          <a:bodyPr/>
          <a:lstStyle/>
          <a:p>
            <a:r>
              <a:rPr lang="en-GB" dirty="0"/>
              <a:t>What is happening on my SQL Server?</a:t>
            </a:r>
          </a:p>
          <a:p>
            <a:endParaRPr lang="en-GB" dirty="0"/>
          </a:p>
          <a:p>
            <a:r>
              <a:rPr lang="en-GB" dirty="0"/>
              <a:t>Demo!</a:t>
            </a:r>
            <a:endParaRPr lang="en-BE" dirty="0"/>
          </a:p>
        </p:txBody>
      </p:sp>
    </p:spTree>
    <p:extLst>
      <p:ext uri="{BB962C8B-B14F-4D97-AF65-F5344CB8AC3E}">
        <p14:creationId xmlns:p14="http://schemas.microsoft.com/office/powerpoint/2010/main" val="4201504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3F5D-240A-ACE5-669C-8D9BBB7094C9}"/>
              </a:ext>
            </a:extLst>
          </p:cNvPr>
          <p:cNvSpPr>
            <a:spLocks noGrp="1"/>
          </p:cNvSpPr>
          <p:nvPr>
            <p:ph type="title"/>
          </p:nvPr>
        </p:nvSpPr>
        <p:spPr/>
        <p:txBody>
          <a:bodyPr/>
          <a:lstStyle/>
          <a:p>
            <a:r>
              <a:rPr lang="en-GB" dirty="0"/>
              <a:t>Database classification </a:t>
            </a:r>
            <a:endParaRPr lang="en-BE" dirty="0"/>
          </a:p>
        </p:txBody>
      </p:sp>
      <p:pic>
        <p:nvPicPr>
          <p:cNvPr id="5" name="Content Placeholder 4">
            <a:extLst>
              <a:ext uri="{FF2B5EF4-FFF2-40B4-BE49-F238E27FC236}">
                <a16:creationId xmlns:a16="http://schemas.microsoft.com/office/drawing/2014/main" id="{13BEBA99-7B2A-4619-1AB5-A32DEC6F6C4D}"/>
              </a:ext>
            </a:extLst>
          </p:cNvPr>
          <p:cNvPicPr>
            <a:picLocks noGrp="1" noChangeAspect="1"/>
          </p:cNvPicPr>
          <p:nvPr>
            <p:ph idx="1"/>
          </p:nvPr>
        </p:nvPicPr>
        <p:blipFill>
          <a:blip r:embed="rId3"/>
          <a:stretch>
            <a:fillRect/>
          </a:stretch>
        </p:blipFill>
        <p:spPr>
          <a:xfrm>
            <a:off x="1199466" y="2257975"/>
            <a:ext cx="9793067" cy="3486637"/>
          </a:xfrm>
        </p:spPr>
      </p:pic>
    </p:spTree>
    <p:extLst>
      <p:ext uri="{BB962C8B-B14F-4D97-AF65-F5344CB8AC3E}">
        <p14:creationId xmlns:p14="http://schemas.microsoft.com/office/powerpoint/2010/main" val="3641287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3543462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dirty="0"/>
              <a:t>Extended </a:t>
            </a:r>
            <a:r>
              <a:rPr lang="fr-BE" dirty="0" err="1"/>
              <a:t>events</a:t>
            </a:r>
            <a:r>
              <a:rPr lang="fr-BE" dirty="0"/>
              <a:t> vs profiler </a:t>
            </a:r>
            <a:endParaRPr lang="en-BE" dirty="0"/>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dirty="0"/>
              <a:t>GUI</a:t>
            </a:r>
          </a:p>
          <a:p>
            <a:r>
              <a:rPr lang="fr-BE" dirty="0" err="1"/>
              <a:t>Overhead</a:t>
            </a:r>
            <a:endParaRPr lang="fr-BE" dirty="0"/>
          </a:p>
          <a:p>
            <a:pPr lvl="1"/>
            <a:r>
              <a:rPr lang="fr-BE" dirty="0" err="1"/>
              <a:t>Async</a:t>
            </a:r>
            <a:r>
              <a:rPr lang="fr-BE" dirty="0"/>
              <a:t> vs </a:t>
            </a:r>
            <a:r>
              <a:rPr lang="fr-BE" dirty="0" err="1"/>
              <a:t>sync</a:t>
            </a:r>
            <a:r>
              <a:rPr lang="fr-BE" dirty="0"/>
              <a:t> capture</a:t>
            </a:r>
          </a:p>
          <a:p>
            <a:r>
              <a:rPr lang="fr-BE" dirty="0" err="1"/>
              <a:t>Causality</a:t>
            </a:r>
            <a:r>
              <a:rPr lang="fr-BE" dirty="0"/>
              <a:t> </a:t>
            </a:r>
            <a:r>
              <a:rPr lang="fr-BE" dirty="0" err="1"/>
              <a:t>tracking</a:t>
            </a:r>
            <a:endParaRPr lang="fr-BE" dirty="0"/>
          </a:p>
          <a:p>
            <a:r>
              <a:rPr lang="fr-BE" dirty="0" err="1"/>
              <a:t>Many</a:t>
            </a:r>
            <a:r>
              <a:rPr lang="fr-BE" dirty="0"/>
              <a:t> </a:t>
            </a:r>
            <a:r>
              <a:rPr lang="fr-BE" dirty="0" err="1"/>
              <a:t>many</a:t>
            </a:r>
            <a:r>
              <a:rPr lang="fr-BE" dirty="0"/>
              <a:t> more </a:t>
            </a:r>
            <a:r>
              <a:rPr lang="fr-BE" dirty="0" err="1"/>
              <a:t>events</a:t>
            </a:r>
            <a:endParaRPr lang="fr-BE" dirty="0"/>
          </a:p>
        </p:txBody>
      </p:sp>
    </p:spTree>
    <p:extLst>
      <p:ext uri="{BB962C8B-B14F-4D97-AF65-F5344CB8AC3E}">
        <p14:creationId xmlns:p14="http://schemas.microsoft.com/office/powerpoint/2010/main" val="3428196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4180417897"/>
              </p:ext>
            </p:extLst>
          </p:nvPr>
        </p:nvGraphicFramePr>
        <p:xfrm>
          <a:off x="1183641" y="2541506"/>
          <a:ext cx="9824718" cy="3574689"/>
        </p:xfrm>
        <a:graphic>
          <a:graphicData uri="http://schemas.openxmlformats.org/drawingml/2006/table">
            <a:tbl>
              <a:tblPr firstRow="1" bandRow="1">
                <a:tableStyleId>{5C22544A-7EE6-4342-B048-85BDC9FD1C3A}</a:tableStyleId>
              </a:tblPr>
              <a:tblGrid>
                <a:gridCol w="4912359">
                  <a:extLst>
                    <a:ext uri="{9D8B030D-6E8A-4147-A177-3AD203B41FA5}">
                      <a16:colId xmlns:a16="http://schemas.microsoft.com/office/drawing/2014/main" val="20000"/>
                    </a:ext>
                  </a:extLst>
                </a:gridCol>
                <a:gridCol w="4912359">
                  <a:extLst>
                    <a:ext uri="{9D8B030D-6E8A-4147-A177-3AD203B41FA5}">
                      <a16:colId xmlns:a16="http://schemas.microsoft.com/office/drawing/2014/main" val="20001"/>
                    </a:ext>
                  </a:extLst>
                </a:gridCol>
              </a:tblGrid>
              <a:tr h="453926">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453926">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453926">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453926">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843021">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453926">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453926">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366045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are </a:t>
            </a:r>
            <a:r>
              <a:rPr lang="nl-BE" dirty="0" err="1"/>
              <a:t>indexes</a:t>
            </a:r>
            <a:r>
              <a:rPr lang="nl-BE" dirty="0"/>
              <a:t>?</a:t>
            </a:r>
          </a:p>
        </p:txBody>
      </p:sp>
      <p:sp>
        <p:nvSpPr>
          <p:cNvPr id="3" name="Tijdelijke aanduiding voor inhoud 2"/>
          <p:cNvSpPr>
            <a:spLocks noGrp="1"/>
          </p:cNvSpPr>
          <p:nvPr>
            <p:ph idx="1"/>
          </p:nvPr>
        </p:nvSpPr>
        <p:spPr/>
        <p:txBody>
          <a:bodyPr/>
          <a:lstStyle/>
          <a:p>
            <a:r>
              <a:rPr lang="nl-BE" dirty="0" err="1"/>
              <a:t>Clustered</a:t>
            </a:r>
            <a:r>
              <a:rPr lang="nl-BE" dirty="0"/>
              <a:t> Index</a:t>
            </a:r>
          </a:p>
          <a:p>
            <a:r>
              <a:rPr lang="nl-BE" dirty="0"/>
              <a:t>Non-</a:t>
            </a:r>
            <a:r>
              <a:rPr lang="nl-BE" dirty="0" err="1"/>
              <a:t>Clustered</a:t>
            </a:r>
            <a:r>
              <a:rPr lang="nl-BE" dirty="0"/>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594" y="835188"/>
            <a:ext cx="6914984" cy="4754052"/>
          </a:xfrm>
          <a:prstGeom prst="rect">
            <a:avLst/>
          </a:prstGeom>
        </p:spPr>
      </p:pic>
    </p:spTree>
    <p:extLst>
      <p:ext uri="{BB962C8B-B14F-4D97-AF65-F5344CB8AC3E}">
        <p14:creationId xmlns:p14="http://schemas.microsoft.com/office/powerpoint/2010/main" val="3096295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dirty="0"/>
              <a:t>Index – The good, the Bad and the Ugly</a:t>
            </a:r>
            <a:endParaRPr lang="en-BE" dirty="0"/>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INSERT</a:t>
            </a:r>
          </a:p>
          <a:p>
            <a:pPr lvl="1"/>
            <a:r>
              <a:rPr lang="en-US" dirty="0"/>
              <a:t>Rows are also added to all </a:t>
            </a:r>
            <a:r>
              <a:rPr lang="en-US" dirty="0" err="1"/>
              <a:t>nonclustered</a:t>
            </a:r>
            <a:r>
              <a:rPr lang="en-US" dirty="0"/>
              <a:t> indexes</a:t>
            </a:r>
          </a:p>
          <a:p>
            <a:pPr lvl="1"/>
            <a:r>
              <a:rPr lang="en-US" dirty="0"/>
              <a:t>New rows are inserted in a table according to the order of the clustered index</a:t>
            </a:r>
          </a:p>
          <a:p>
            <a:r>
              <a:rPr lang="en-US" dirty="0"/>
              <a:t>DELETE</a:t>
            </a:r>
          </a:p>
          <a:p>
            <a:pPr lvl="1"/>
            <a:r>
              <a:rPr lang="en-US" dirty="0"/>
              <a:t>Rows are removed from all non-clustered indexes</a:t>
            </a:r>
          </a:p>
          <a:p>
            <a:pPr lvl="1"/>
            <a:r>
              <a:rPr lang="en-US" dirty="0"/>
              <a:t>Free space on the page </a:t>
            </a:r>
            <a:r>
              <a:rPr lang="en-US" dirty="0">
                <a:sym typeface="Wingdings" panose="05000000000000000000" pitchFamily="2" charset="2"/>
              </a:rPr>
              <a:t> Fragmentation</a:t>
            </a:r>
          </a:p>
          <a:p>
            <a:r>
              <a:rPr lang="en-US" dirty="0">
                <a:sym typeface="Wingdings" panose="05000000000000000000" pitchFamily="2" charset="2"/>
              </a:rPr>
              <a:t>UPDATE</a:t>
            </a:r>
          </a:p>
          <a:p>
            <a:pPr lvl="1"/>
            <a:r>
              <a:rPr lang="en-US" dirty="0"/>
              <a:t>Changes that have to occur in indexes depend on the columns that get changed</a:t>
            </a:r>
          </a:p>
          <a:p>
            <a:pPr lvl="1"/>
            <a:r>
              <a:rPr lang="en-US" dirty="0"/>
              <a:t>If the clustered index key is updated, then the row might have to be moved from one page to another</a:t>
            </a:r>
          </a:p>
          <a:p>
            <a:r>
              <a:rPr lang="en-US" dirty="0"/>
              <a:t>CONCLUSION:</a:t>
            </a:r>
          </a:p>
          <a:p>
            <a:pPr lvl="1"/>
            <a:r>
              <a:rPr lang="en-US" dirty="0"/>
              <a:t>Appropriate indexes </a:t>
            </a:r>
            <a:r>
              <a:rPr lang="en-US" dirty="0">
                <a:sym typeface="Wingdings" panose="05000000000000000000" pitchFamily="2" charset="2"/>
              </a:rPr>
              <a:t> </a:t>
            </a:r>
            <a:r>
              <a:rPr lang="en-US" dirty="0"/>
              <a:t>speed up data modifications </a:t>
            </a:r>
          </a:p>
          <a:p>
            <a:pPr lvl="1"/>
            <a:r>
              <a:rPr lang="en-US" dirty="0"/>
              <a:t>Numerous indexes on tables </a:t>
            </a:r>
            <a:r>
              <a:rPr lang="en-US" dirty="0">
                <a:sym typeface="Wingdings" panose="05000000000000000000" pitchFamily="2" charset="2"/>
              </a:rPr>
              <a:t> </a:t>
            </a:r>
            <a:r>
              <a:rPr lang="en-US" dirty="0"/>
              <a:t>performance may suffer</a:t>
            </a:r>
          </a:p>
          <a:p>
            <a:pPr lvl="1"/>
            <a:r>
              <a:rPr lang="en-US" dirty="0"/>
              <a:t>Trade off between Read and Write Performance</a:t>
            </a:r>
          </a:p>
          <a:p>
            <a:pPr lvl="1"/>
            <a:endParaRPr lang="en-US" dirty="0"/>
          </a:p>
          <a:p>
            <a:endParaRPr lang="en-US" dirty="0"/>
          </a:p>
          <a:p>
            <a:pPr lvl="1"/>
            <a:endParaRPr lang="en-US" dirty="0"/>
          </a:p>
        </p:txBody>
      </p:sp>
    </p:spTree>
    <p:extLst>
      <p:ext uri="{BB962C8B-B14F-4D97-AF65-F5344CB8AC3E}">
        <p14:creationId xmlns:p14="http://schemas.microsoft.com/office/powerpoint/2010/main" val="332670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Index fragmentation</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dirty="0"/>
              <a:t>Fragmentation</a:t>
            </a:r>
          </a:p>
          <a:p>
            <a:pPr lvl="1"/>
            <a:r>
              <a:rPr lang="en-US" dirty="0"/>
              <a:t>Happens when database grows, pages split, and then data eventually deleted.</a:t>
            </a:r>
          </a:p>
          <a:p>
            <a:pPr lvl="1"/>
            <a:r>
              <a:rPr lang="en-US" dirty="0"/>
              <a:t>B-trees great on maintaining balance on insertions, but with deletes, can end up with many pages containing small # of records.</a:t>
            </a:r>
          </a:p>
          <a:p>
            <a:r>
              <a:rPr lang="en-US" dirty="0"/>
              <a:t>How to find fragmented indexes?</a:t>
            </a:r>
          </a:p>
          <a:p>
            <a:pPr lvl="1"/>
            <a:r>
              <a:rPr lang="nl-BE" dirty="0"/>
              <a:t>DBCC SHOWCONTIG </a:t>
            </a:r>
            <a:r>
              <a:rPr lang="en-US" dirty="0"/>
              <a:t>(deprecated)</a:t>
            </a:r>
          </a:p>
          <a:p>
            <a:pPr lvl="1"/>
            <a:r>
              <a:rPr lang="nl-BE" dirty="0" err="1"/>
              <a:t>sys.dm_db_index_physical_stats</a:t>
            </a:r>
            <a:endParaRPr lang="nl-BE" dirty="0"/>
          </a:p>
          <a:p>
            <a:r>
              <a:rPr lang="nl-BE" dirty="0"/>
              <a:t>How </a:t>
            </a:r>
            <a:r>
              <a:rPr lang="nl-BE" dirty="0" err="1"/>
              <a:t>to</a:t>
            </a:r>
            <a:r>
              <a:rPr lang="nl-BE" dirty="0"/>
              <a:t> </a:t>
            </a:r>
            <a:r>
              <a:rPr lang="nl-BE" dirty="0" err="1"/>
              <a:t>defragment</a:t>
            </a:r>
            <a:r>
              <a:rPr lang="nl-BE" dirty="0"/>
              <a:t> </a:t>
            </a:r>
            <a:r>
              <a:rPr lang="nl-BE" dirty="0" err="1"/>
              <a:t>indexes</a:t>
            </a:r>
            <a:r>
              <a:rPr lang="nl-BE" dirty="0"/>
              <a:t>?</a:t>
            </a:r>
          </a:p>
          <a:p>
            <a:pPr lvl="1"/>
            <a:r>
              <a:rPr lang="nl-BE" dirty="0"/>
              <a:t>DBCC INDEXDEFRAG (</a:t>
            </a:r>
            <a:r>
              <a:rPr lang="nl-BE" dirty="0" err="1"/>
              <a:t>deprecated</a:t>
            </a:r>
            <a:r>
              <a:rPr lang="nl-BE" dirty="0"/>
              <a:t>)</a:t>
            </a:r>
          </a:p>
          <a:p>
            <a:pPr lvl="1"/>
            <a:r>
              <a:rPr lang="nl-BE" dirty="0"/>
              <a:t>ALTER INDEX</a:t>
            </a:r>
          </a:p>
          <a:p>
            <a:r>
              <a:rPr lang="nl-BE" dirty="0"/>
              <a:t>Often focused on too much, modern hardware, less important</a:t>
            </a:r>
          </a:p>
          <a:p>
            <a:endParaRPr lang="en-US" dirty="0"/>
          </a:p>
        </p:txBody>
      </p:sp>
    </p:spTree>
    <p:extLst>
      <p:ext uri="{BB962C8B-B14F-4D97-AF65-F5344CB8AC3E}">
        <p14:creationId xmlns:p14="http://schemas.microsoft.com/office/powerpoint/2010/main" val="1043782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dirty="0" err="1"/>
              <a:t>What</a:t>
            </a:r>
            <a:r>
              <a:rPr lang="fr-BE" dirty="0"/>
              <a:t> </a:t>
            </a:r>
            <a:r>
              <a:rPr lang="fr-BE" dirty="0" err="1"/>
              <a:t>is</a:t>
            </a:r>
            <a:r>
              <a:rPr lang="fr-BE" dirty="0"/>
              <a:t> a SQL plan?</a:t>
            </a:r>
            <a:endParaRPr lang="en-BE" dirty="0"/>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dirty="0" err="1"/>
              <a:t>Sequence</a:t>
            </a:r>
            <a:r>
              <a:rPr lang="fr-BE" dirty="0"/>
              <a:t> of </a:t>
            </a:r>
            <a:r>
              <a:rPr lang="fr-BE" dirty="0" err="1"/>
              <a:t>steps</a:t>
            </a:r>
            <a:r>
              <a:rPr lang="fr-BE" dirty="0"/>
              <a:t> </a:t>
            </a:r>
            <a:r>
              <a:rPr lang="fr-BE" dirty="0" err="1"/>
              <a:t>that</a:t>
            </a:r>
            <a:r>
              <a:rPr lang="fr-BE" dirty="0"/>
              <a:t> the engine plans to follow to </a:t>
            </a:r>
            <a:r>
              <a:rPr lang="fr-BE" dirty="0" err="1"/>
              <a:t>execute</a:t>
            </a:r>
            <a:r>
              <a:rPr lang="fr-BE" dirty="0"/>
              <a:t> </a:t>
            </a:r>
            <a:r>
              <a:rPr lang="fr-BE" dirty="0" err="1"/>
              <a:t>your</a:t>
            </a:r>
            <a:r>
              <a:rPr lang="fr-BE" dirty="0"/>
              <a:t> </a:t>
            </a:r>
            <a:r>
              <a:rPr lang="fr-BE" dirty="0" err="1"/>
              <a:t>query</a:t>
            </a:r>
            <a:endParaRPr lang="fr-BE" dirty="0"/>
          </a:p>
          <a:p>
            <a:r>
              <a:rPr lang="fr-BE" dirty="0"/>
              <a:t>Good </a:t>
            </a:r>
            <a:r>
              <a:rPr lang="fr-BE" dirty="0" err="1"/>
              <a:t>enough</a:t>
            </a:r>
            <a:r>
              <a:rPr lang="fr-BE" dirty="0"/>
              <a:t>, not </a:t>
            </a:r>
            <a:r>
              <a:rPr lang="fr-BE" dirty="0" err="1"/>
              <a:t>perfect</a:t>
            </a:r>
            <a:endParaRPr lang="fr-BE" dirty="0"/>
          </a:p>
          <a:p>
            <a:pPr lvl="1"/>
            <a:r>
              <a:rPr lang="fr-BE" dirty="0"/>
              <a:t>Has to </a:t>
            </a:r>
            <a:r>
              <a:rPr lang="fr-BE" dirty="0" err="1"/>
              <a:t>be</a:t>
            </a:r>
            <a:r>
              <a:rPr lang="fr-BE" dirty="0"/>
              <a:t> fast</a:t>
            </a:r>
          </a:p>
          <a:p>
            <a:r>
              <a:rPr lang="fr-BE" dirty="0" err="1"/>
              <a:t>Cached</a:t>
            </a:r>
            <a:endParaRPr lang="en-BE" dirty="0"/>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475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a:t>
            </a:r>
          </a:p>
          <a:p>
            <a:pPr lvl="1"/>
            <a:r>
              <a:rPr lang="fr-BE" dirty="0"/>
              <a:t>Enterprise </a:t>
            </a:r>
            <a:r>
              <a:rPr lang="fr-BE" dirty="0" err="1"/>
              <a:t>features</a:t>
            </a:r>
            <a:r>
              <a:rPr lang="fr-BE" dirty="0"/>
              <a:t> on standard </a:t>
            </a:r>
          </a:p>
          <a:p>
            <a:pPr lvl="1"/>
            <a:r>
              <a:rPr lang="fr-BE" dirty="0" err="1"/>
              <a:t>Querystore</a:t>
            </a:r>
            <a:endParaRPr lang="fr-BE" dirty="0"/>
          </a:p>
          <a:p>
            <a:pPr lvl="1"/>
            <a:r>
              <a:rPr lang="fr-BE" dirty="0" err="1"/>
              <a:t>Availability</a:t>
            </a:r>
            <a:r>
              <a:rPr lang="fr-BE" dirty="0"/>
              <a:t> groups</a:t>
            </a:r>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pPr lvl="1"/>
            <a:r>
              <a:rPr lang="fr-BE" dirty="0"/>
              <a:t>Start of Intelligent </a:t>
            </a:r>
            <a:r>
              <a:rPr lang="fr-BE" dirty="0" err="1"/>
              <a:t>query</a:t>
            </a:r>
            <a:r>
              <a:rPr lang="fr-BE" dirty="0"/>
              <a:t> </a:t>
            </a:r>
            <a:r>
              <a:rPr lang="fr-BE" dirty="0" err="1"/>
              <a:t>processing</a:t>
            </a:r>
            <a:r>
              <a:rPr lang="fr-BE" dirty="0"/>
              <a:t> suite</a:t>
            </a:r>
          </a:p>
          <a:p>
            <a:r>
              <a:rPr lang="fr-BE" dirty="0"/>
              <a:t>SQL 2019</a:t>
            </a:r>
          </a:p>
          <a:p>
            <a:pPr lvl="1"/>
            <a:r>
              <a:rPr lang="fr-BE" dirty="0"/>
              <a:t>Intelligent </a:t>
            </a:r>
            <a:r>
              <a:rPr lang="fr-BE" dirty="0" err="1"/>
              <a:t>query</a:t>
            </a:r>
            <a:r>
              <a:rPr lang="fr-BE" dirty="0"/>
              <a:t> </a:t>
            </a:r>
            <a:r>
              <a:rPr lang="fr-BE" dirty="0" err="1"/>
              <a:t>processing</a:t>
            </a:r>
            <a:r>
              <a:rPr lang="fr-BE" dirty="0"/>
              <a:t> suite </a:t>
            </a:r>
            <a:r>
              <a:rPr lang="fr-BE" dirty="0" err="1"/>
              <a:t>imporovements</a:t>
            </a:r>
            <a:endParaRPr lang="fr-BE" dirty="0"/>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a:p>
            <a:pPr lvl="1"/>
            <a:r>
              <a:rPr lang="fr-BE" dirty="0" err="1"/>
              <a:t>Contained</a:t>
            </a:r>
            <a:r>
              <a:rPr lang="fr-BE" dirty="0"/>
              <a:t> </a:t>
            </a:r>
            <a:r>
              <a:rPr lang="fr-BE" dirty="0" err="1"/>
              <a:t>availability</a:t>
            </a:r>
            <a:r>
              <a:rPr lang="fr-BE" dirty="0"/>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4930</TotalTime>
  <Words>2906</Words>
  <Application>Microsoft Office PowerPoint</Application>
  <PresentationFormat>Widescreen</PresentationFormat>
  <Paragraphs>671</Paragraphs>
  <Slides>106</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Aptos</vt:lpstr>
      <vt:lpstr>Aptos Display</vt:lpstr>
      <vt:lpstr>Arial</vt:lpstr>
      <vt:lpstr>Calibri</vt:lpstr>
      <vt:lpstr>Segoe UI</vt:lpstr>
      <vt:lpstr>Verdana</vt:lpstr>
      <vt:lpstr>Wingdings</vt:lpstr>
      <vt:lpstr>Wingdings 2</vt:lpstr>
      <vt:lpstr>Office Theme</vt:lpstr>
      <vt:lpstr>DBA training</vt:lpstr>
      <vt:lpstr>Who am I?</vt:lpstr>
      <vt:lpstr>Want to follow?</vt:lpstr>
      <vt:lpstr>What makes a good DBA?</vt:lpstr>
      <vt:lpstr>PowerPoint Presentation</vt:lpstr>
      <vt:lpstr>Agenda</vt:lpstr>
      <vt:lpstr>SQL Server: From top</vt:lpstr>
      <vt:lpstr>SQL Server Editions</vt:lpstr>
      <vt:lpstr>SQL Server versions</vt:lpstr>
      <vt:lpstr>Intelligent query processing suite</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PowerPoint Presentation</vt:lpstr>
      <vt:lpstr>SQL Server audit</vt:lpstr>
      <vt:lpstr>Database classification </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SQL Alerts</vt:lpstr>
      <vt:lpstr>Try to stay ahead – Integrity check</vt:lpstr>
      <vt:lpstr>What are indexes?</vt:lpstr>
      <vt:lpstr>Index – The good, the Bad and the Ugly</vt:lpstr>
      <vt:lpstr>Index fragmentation</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Parameter sniffing?</vt:lpstr>
      <vt:lpstr>Parameter Sniffing – What can we doooo?</vt:lpstr>
      <vt:lpstr>What works for us?</vt:lpstr>
      <vt:lpstr>Common “mistakes”</vt:lpstr>
      <vt:lpstr>What’s to 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2024-06-05T07:06:53Z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